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689" r:id="rId10"/>
    <p:sldId id="347" r:id="rId11"/>
    <p:sldId id="681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0" d="100"/>
          <a:sy n="90" d="100"/>
        </p:scale>
        <p:origin x="3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07/01/2024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01.07.2024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01.07.2024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01.07.2024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7205" TargetMode="External"/><Relationship Id="rId13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hyperlink" Target="https://openai.com/sora" TargetMode="External"/><Relationship Id="rId2" Type="http://schemas.openxmlformats.org/officeDocument/2006/relationships/hyperlink" Target="https://openai.com/dall-e-3" TargetMode="External"/><Relationship Id="rId16" Type="http://schemas.openxmlformats.org/officeDocument/2006/relationships/hyperlink" Target="https://beta.dreamstudio.ai/d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arxiv.org/abs/2401.12945" TargetMode="External"/><Relationship Id="rId5" Type="http://schemas.openxmlformats.org/officeDocument/2006/relationships/hyperlink" Target="https://www.midjourney.com/" TargetMode="External"/><Relationship Id="rId15" Type="http://schemas.openxmlformats.org/officeDocument/2006/relationships/hyperlink" Target="https://arxiv.org/abs/2112.10741" TargetMode="External"/><Relationship Id="rId10" Type="http://schemas.openxmlformats.org/officeDocument/2006/relationships/hyperlink" Target="https://arxiv.org/abs/2209.14792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212.04356" TargetMode="External"/><Relationship Id="rId1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7" Type="http://schemas.openxmlformats.org/officeDocument/2006/relationships/hyperlink" Target="https://blog.google/technology/ai/google-deepmind-isomorphic-alphafold-3-ai-model/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7162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78073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079"/>
            <a:ext cx="10515600" cy="15842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</a:t>
            </a:r>
            <a:r>
              <a:rPr lang="en-DE" sz="2600" dirty="0">
                <a:hlinkClick r:id="rId7"/>
              </a:rPr>
              <a:t>VALL-E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Speech T5</a:t>
            </a:r>
            <a:r>
              <a:rPr lang="en-GB" sz="2600" dirty="0"/>
              <a:t>, …</a:t>
            </a:r>
            <a:r>
              <a:rPr lang="en-DE" sz="2600" dirty="0"/>
              <a:t>)</a:t>
            </a:r>
            <a:r>
              <a:rPr lang="en-GB" sz="2600" dirty="0"/>
              <a:t> (and speech recognition, e.g., </a:t>
            </a:r>
            <a:r>
              <a:rPr lang="en-GB" sz="2600" dirty="0">
                <a:hlinkClick r:id="rId9"/>
              </a:rPr>
              <a:t>Whisper</a:t>
            </a:r>
            <a:r>
              <a:rPr lang="en-GB" sz="2600" dirty="0"/>
              <a:t>)</a:t>
            </a:r>
            <a:r>
              <a:rPr lang="en-DE" sz="2600" dirty="0"/>
              <a:t>, text-to-video (</a:t>
            </a:r>
            <a:r>
              <a:rPr lang="en-DE" sz="2600" dirty="0">
                <a:hlinkClick r:id="rId10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11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2"/>
              </a:rPr>
              <a:t>Sora</a:t>
            </a:r>
            <a:r>
              <a:rPr lang="en-GB" sz="2600" dirty="0"/>
              <a:t>, …) </a:t>
            </a:r>
            <a:r>
              <a:rPr lang="en-GB" sz="1900" dirty="0">
                <a:sym typeface="Wingdings" panose="05000000000000000000" pitchFamily="2" charset="2"/>
              </a:rPr>
              <a:t> dynamics/physics understanding/simulation</a:t>
            </a:r>
            <a:endParaRPr lang="en-DE" sz="19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5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6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A649F-7D37-0A44-AA1C-0419FAF7EDA0}"/>
              </a:ext>
            </a:extLst>
          </p:cNvPr>
          <p:cNvSpPr txBox="1"/>
          <p:nvPr/>
        </p:nvSpPr>
        <p:spPr>
          <a:xfrm>
            <a:off x="6677307" y="2181091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rather “translations”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0E57C92-7834-2D5D-3DE9-E1CC11AC2A80}"/>
              </a:ext>
            </a:extLst>
          </p:cNvPr>
          <p:cNvSpPr/>
          <p:nvPr/>
        </p:nvSpPr>
        <p:spPr>
          <a:xfrm rot="16200000">
            <a:off x="7652726" y="-765927"/>
            <a:ext cx="148701" cy="66067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DE205-7D06-4834-6DD9-8097305BEB83}"/>
              </a:ext>
            </a:extLst>
          </p:cNvPr>
          <p:cNvSpPr txBox="1"/>
          <p:nvPr/>
        </p:nvSpPr>
        <p:spPr>
          <a:xfrm>
            <a:off x="838200" y="4841502"/>
            <a:ext cx="4436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AlphaFold 3</a:t>
            </a:r>
            <a:r>
              <a:rPr lang="en-GB" dirty="0"/>
              <a:t> uses diffusion-based architecture for protein structure prediction</a:t>
            </a:r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360198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3F9CC-97C7-5478-0E0D-10F5F16DE4A2}"/>
              </a:ext>
            </a:extLst>
          </p:cNvPr>
          <p:cNvSpPr txBox="1"/>
          <p:nvPr/>
        </p:nvSpPr>
        <p:spPr>
          <a:xfrm>
            <a:off x="838199" y="6356350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331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13793</TotalTime>
  <Words>2434</Words>
  <Application>Microsoft Office PowerPoint</Application>
  <PresentationFormat>Widescreen</PresentationFormat>
  <Paragraphs>361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Deep Learning for Generative AI</vt:lpstr>
      <vt:lpstr>Image Synthesis</vt:lpstr>
      <vt:lpstr>Different Model Types for Image Synthesis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208</cp:revision>
  <dcterms:created xsi:type="dcterms:W3CDTF">2022-07-19T12:00:00Z</dcterms:created>
  <dcterms:modified xsi:type="dcterms:W3CDTF">2024-07-01T19:57:06Z</dcterms:modified>
</cp:coreProperties>
</file>